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96" r:id="rId4"/>
    <p:sldId id="286" r:id="rId5"/>
    <p:sldId id="288" r:id="rId6"/>
    <p:sldId id="287" r:id="rId7"/>
    <p:sldId id="260" r:id="rId8"/>
  </p:sldIdLst>
  <p:sldSz cx="9144000" cy="6858000" type="screen4x3"/>
  <p:notesSz cx="6797675" cy="98567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 snapToGrid="0" snapToObjects="1">
      <p:cViewPr>
        <p:scale>
          <a:sx n="75" d="100"/>
          <a:sy n="75" d="100"/>
        </p:scale>
        <p:origin x="-100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25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26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1988820"/>
            <a:ext cx="55930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0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7F70-B390-F644-922E-4C5AD748E4F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44720" y="5283200"/>
            <a:ext cx="394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07 juin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 </a:t>
            </a:r>
            <a:endParaRPr lang="fr-FR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461385"/>
            <a:ext cx="7772400" cy="14700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Dispositif Atouts Normandie</a:t>
            </a:r>
            <a:endParaRPr lang="fr-F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sport » </a:t>
            </a:r>
            <a:b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F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1" y="5688781"/>
            <a:ext cx="1971040" cy="8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Le site Internet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2" y="1356626"/>
            <a:ext cx="3594268" cy="50887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40022" y="3892892"/>
            <a:ext cx="436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https://atouts.normandie.fr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59400" y="2450953"/>
            <a:ext cx="21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Adresse du site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755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Les avantages pour les jeunes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6" y="1356626"/>
            <a:ext cx="7137400" cy="533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Principes de fonctionnement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57200" y="172238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Une porte d’entrée unique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internet dédié 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accès à tous les jeunes de 15-25 ans quelque soit leur statut 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Deux volets d’avantages distincts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:</a:t>
            </a:r>
          </a:p>
          <a:p>
            <a:pPr marL="0" indent="0">
              <a:buFont typeface="Arial"/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Le volet « formation » gratuit </a:t>
            </a:r>
          </a:p>
          <a:p>
            <a:pPr marL="0" indent="0">
              <a:buFont typeface="Arial"/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Le volet « loisirs » sur adhésion  </a:t>
            </a:r>
          </a:p>
          <a:p>
            <a:pPr marL="0" indent="0">
              <a:buFont typeface="Arial"/>
              <a:buNone/>
            </a:pPr>
            <a:endParaRPr lang="fr-FR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dispositif dématérialisé et des supports diversifiés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qui s’adaptent au choix des jeunes (QR code sur Smartphone, carte papier ou carte plastique)</a:t>
            </a:r>
          </a:p>
          <a:p>
            <a:endParaRPr lang="fr-FR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réseau social privé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 animer le dispositif permettant de partager de l’information ou de proposer des bons plans</a:t>
            </a:r>
          </a:p>
          <a:p>
            <a:pPr marL="0" indent="0">
              <a:buFont typeface="Arial"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17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L’aide Pratique sportive 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57200" y="1762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rgbClr val="C00000"/>
                </a:solidFill>
              </a:rPr>
              <a:t>2 bons de </a:t>
            </a:r>
            <a:r>
              <a:rPr lang="fr-FR" sz="2000" b="1" dirty="0" smtClean="0">
                <a:solidFill>
                  <a:srgbClr val="C00000"/>
                </a:solidFill>
              </a:rPr>
              <a:t>réduction </a:t>
            </a:r>
            <a:r>
              <a:rPr lang="fr-FR" sz="2000" b="1" dirty="0">
                <a:solidFill>
                  <a:srgbClr val="C00000"/>
                </a:solidFill>
              </a:rPr>
              <a:t>de 15 € </a:t>
            </a:r>
            <a:r>
              <a:rPr lang="fr-FR" sz="2000" b="1" dirty="0" smtClean="0">
                <a:solidFill>
                  <a:srgbClr val="C00000"/>
                </a:solidFill>
              </a:rPr>
              <a:t>chacun</a:t>
            </a:r>
            <a:r>
              <a:rPr lang="fr-FR" sz="2000" dirty="0" smtClean="0"/>
              <a:t>,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cumulables pour la prise d’une licence ou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d’une adhésion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annuelle à un club affilié à une ligue ou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à un comité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partenaire et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agréé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par l’Etat.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u="sng" dirty="0" smtClean="0">
                <a:solidFill>
                  <a:schemeClr val="bg1">
                    <a:lumMod val="50000"/>
                  </a:schemeClr>
                </a:solidFill>
              </a:rPr>
              <a:t>Principe </a:t>
            </a:r>
            <a:r>
              <a:rPr lang="fr-FR" sz="2000" u="sng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       . Le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club fait la réduction au jeune et enregistre la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transaction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directement depuis son compte.</a:t>
            </a:r>
          </a:p>
          <a:p>
            <a:pPr marL="0" indent="0" algn="just"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       . Le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remboursement est effectué mensuellement directement sur 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        le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compte  bancaire du club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 smtClean="0"/>
              <a:t>                 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titre d’exemple :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Montant remboursé aux clubs sportifs depuis 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                  la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création de la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Cart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’@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en 2006 </a:t>
            </a:r>
            <a:r>
              <a:rPr lang="fr-FR" sz="1800" dirty="0"/>
              <a:t>: </a:t>
            </a:r>
            <a:r>
              <a:rPr lang="fr-FR" sz="1800" b="1" dirty="0">
                <a:solidFill>
                  <a:srgbClr val="C00000"/>
                </a:solidFill>
              </a:rPr>
              <a:t>près de 3 millions d’€uros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/>
              <a:buNone/>
            </a:pPr>
            <a:endParaRPr lang="fr-FR" dirty="0" smtClean="0"/>
          </a:p>
        </p:txBody>
      </p:sp>
      <p:sp>
        <p:nvSpPr>
          <p:cNvPr id="2" name="Flèche droite 1"/>
          <p:cNvSpPr/>
          <p:nvPr/>
        </p:nvSpPr>
        <p:spPr>
          <a:xfrm>
            <a:off x="1249680" y="5374640"/>
            <a:ext cx="274320" cy="243840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L’accès pour les </a:t>
            </a:r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clubs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93532" y="1663700"/>
            <a:ext cx="8293268" cy="46250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   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1- Création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de votre compte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sur le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site : 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atouts.normandie.fr/partenaires </a:t>
            </a:r>
          </a:p>
          <a:p>
            <a:pPr marL="0" indent="0" algn="ctr"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   2- Saisie du code de votre ligue ou de votre comité pour valider votre affiliation 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   3-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Réception de vos identifiants de compte par mail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   4-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Enregistrement de vos transactions via votre « espace transaction depuis votre compte »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68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206</Words>
  <Application>Microsoft Office PowerPoint</Application>
  <PresentationFormat>Affichage à l'écran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TRADEMARK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Ficheroulle</dc:creator>
  <cp:lastModifiedBy>LECOMTE Fabrice</cp:lastModifiedBy>
  <cp:revision>85</cp:revision>
  <cp:lastPrinted>2017-02-24T15:00:07Z</cp:lastPrinted>
  <dcterms:created xsi:type="dcterms:W3CDTF">2016-03-25T10:41:41Z</dcterms:created>
  <dcterms:modified xsi:type="dcterms:W3CDTF">2017-06-07T09:15:30Z</dcterms:modified>
</cp:coreProperties>
</file>